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746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2" name="Google Shape;1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79" name="Google Shape;79;p12" descr="C:\tasos\Εισαγωγή 8 Παρουσίαση exofyllo πτυχές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88" y="0"/>
            <a:ext cx="91725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2" descr="I:\incoming\New folder\1\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8879" y="5991594"/>
            <a:ext cx="2395736" cy="864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81" name="Google Shape;81;p12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84" name="Google Shape;184;p21" descr="C:\Users\Τάσος\Desktop\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754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/>
        </p:nvSpPr>
        <p:spPr>
          <a:xfrm>
            <a:off x="1608082" y="1308538"/>
            <a:ext cx="7231117" cy="49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Εικόνα 1: 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Pxfuel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https://www.pxfuel.com/en/free-photo-jwpvy </a:t>
            </a:r>
            <a:endParaRPr dirty="0"/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Εικόνα 2: 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Wikimedia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Commons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Woudloper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https://commons.wikimedia.org/wiki/File:Folding_Gasteretal.jpg </a:t>
            </a:r>
            <a:endParaRPr dirty="0"/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Κινούμενη εικόνα 1: 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Wikipedia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Jeffreyfung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https://en.wikipedia.org/wiki/File:Detachment_fold_demonstration.gif </a:t>
            </a:r>
            <a:endParaRPr dirty="0"/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Κινούμενη εικόνα 2: 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Wikipedia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Jeffreyfung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https://en.wikipedia.org/wiki/File:Fault_propagation_fold.gif </a:t>
            </a:r>
            <a:endParaRPr dirty="0"/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Εικόνα 3 (προσαρμογή): 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Wikipedia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Jeffreyfung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https://en.wikipedia.org/wiki/File:Fold_terminology-01.jpg </a:t>
            </a:r>
            <a:endParaRPr dirty="0"/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Εικόνα 4 (προσαρμογή): 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Wikimedia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Commons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Tranletuhan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https://commons.wikimedia.org/wiki/File:Anticline_(without_ text).png </a:t>
            </a:r>
            <a:endParaRPr dirty="0"/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Εικόνα 5: Κώστας 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Γαβριλάκης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11430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Εικόνα 6: </a:t>
            </a:r>
            <a:r>
              <a:rPr lang="el-GR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Χαρητάκης</a:t>
            </a:r>
            <a:r>
              <a:rPr lang="el-GR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Παπαϊωάννου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1608082" y="427038"/>
            <a:ext cx="723111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l-G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Πηγές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21" descr="I:\incoming\New folder\1\logo.png"/>
          <p:cNvPicPr preferRelativeResize="0"/>
          <p:nvPr/>
        </p:nvPicPr>
        <p:blipFill rotWithShape="1">
          <a:blip r:embed="rId4">
            <a:alphaModFix/>
          </a:blip>
          <a:srcRect r="57655"/>
          <a:stretch/>
        </p:blipFill>
        <p:spPr>
          <a:xfrm>
            <a:off x="135498" y="4535694"/>
            <a:ext cx="1333528" cy="11357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8" name="Google Shape;188;p21" descr="I:\incoming\New folder\1\logo.png"/>
          <p:cNvPicPr preferRelativeResize="0"/>
          <p:nvPr/>
        </p:nvPicPr>
        <p:blipFill rotWithShape="1">
          <a:blip r:embed="rId4">
            <a:alphaModFix/>
          </a:blip>
          <a:srcRect l="44338"/>
          <a:stretch/>
        </p:blipFill>
        <p:spPr>
          <a:xfrm>
            <a:off x="119685" y="5826812"/>
            <a:ext cx="1340288" cy="8683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89" name="Google Shape;189;p21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 w="9525" cap="flat" cmpd="sng">
            <a:solidFill>
              <a:srgbClr val="9ED9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rgbClr val="189EA5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2" descr="I:\incoming\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2" descr="I:\incoming\New folder\1\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8879" y="5991594"/>
            <a:ext cx="2395736" cy="864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96" name="Google Shape;196;p22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88" name="Google Shape;88;p13" descr="C:\Users\Τάσος\Desktop\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754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 descr="I:\incoming\rock-formations-folded-fold-geological-interface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3491" y="785174"/>
            <a:ext cx="7056000" cy="52922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705"/>
              </a:srgbClr>
            </a:outerShdw>
          </a:effectLst>
        </p:spPr>
      </p:pic>
      <p:pic>
        <p:nvPicPr>
          <p:cNvPr id="90" name="Google Shape;90;p13" descr="I:\incoming\New folder\1\logo.png"/>
          <p:cNvPicPr preferRelativeResize="0"/>
          <p:nvPr/>
        </p:nvPicPr>
        <p:blipFill rotWithShape="1">
          <a:blip r:embed="rId5">
            <a:alphaModFix/>
          </a:blip>
          <a:srcRect r="57655"/>
          <a:stretch/>
        </p:blipFill>
        <p:spPr>
          <a:xfrm>
            <a:off x="135498" y="4535694"/>
            <a:ext cx="1333528" cy="11357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91" name="Google Shape;91;p13" descr="I:\incoming\New folder\1\logo.png"/>
          <p:cNvPicPr preferRelativeResize="0"/>
          <p:nvPr/>
        </p:nvPicPr>
        <p:blipFill rotWithShape="1">
          <a:blip r:embed="rId5">
            <a:alphaModFix/>
          </a:blip>
          <a:srcRect l="44338"/>
          <a:stretch/>
        </p:blipFill>
        <p:spPr>
          <a:xfrm>
            <a:off x="119685" y="5826812"/>
            <a:ext cx="1340288" cy="8683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92" name="Google Shape;92;p13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 w="9525" cap="flat" cmpd="sng">
            <a:solidFill>
              <a:srgbClr val="9ED9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rgbClr val="189EA5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  <p:sp>
        <p:nvSpPr>
          <p:cNvPr id="93" name="Google Shape;93;p13"/>
          <p:cNvSpPr txBox="1"/>
          <p:nvPr/>
        </p:nvSpPr>
        <p:spPr>
          <a:xfrm>
            <a:off x="1853490" y="6112276"/>
            <a:ext cx="151778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Εικόνα 1. Πτυχή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00" name="Google Shape;100;p14" descr="C:\Users\Τάσος\Desktop\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754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 descr="I:\incoming\Folding_Gastereta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8798" y="1903853"/>
            <a:ext cx="7073901" cy="30248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705"/>
              </a:srgbClr>
            </a:outerShdw>
          </a:effectLst>
        </p:spPr>
      </p:pic>
      <p:pic>
        <p:nvPicPr>
          <p:cNvPr id="102" name="Google Shape;102;p14" descr="I:\incoming\New folder\1\logo.png"/>
          <p:cNvPicPr preferRelativeResize="0"/>
          <p:nvPr/>
        </p:nvPicPr>
        <p:blipFill rotWithShape="1">
          <a:blip r:embed="rId5">
            <a:alphaModFix/>
          </a:blip>
          <a:srcRect r="57655"/>
          <a:stretch/>
        </p:blipFill>
        <p:spPr>
          <a:xfrm>
            <a:off x="135498" y="4535694"/>
            <a:ext cx="1333528" cy="11357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3" name="Google Shape;103;p14" descr="I:\incoming\New folder\1\logo.png"/>
          <p:cNvPicPr preferRelativeResize="0"/>
          <p:nvPr/>
        </p:nvPicPr>
        <p:blipFill rotWithShape="1">
          <a:blip r:embed="rId5">
            <a:alphaModFix/>
          </a:blip>
          <a:srcRect l="44338"/>
          <a:stretch/>
        </p:blipFill>
        <p:spPr>
          <a:xfrm>
            <a:off x="119685" y="5826812"/>
            <a:ext cx="1340288" cy="8683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04" name="Google Shape;104;p14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 w="9525" cap="flat" cmpd="sng">
            <a:solidFill>
              <a:srgbClr val="9ED9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rgbClr val="189EA5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  <p:sp>
        <p:nvSpPr>
          <p:cNvPr id="105" name="Google Shape;105;p14"/>
          <p:cNvSpPr txBox="1"/>
          <p:nvPr/>
        </p:nvSpPr>
        <p:spPr>
          <a:xfrm>
            <a:off x="1828798" y="4977692"/>
            <a:ext cx="147782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Εικόνα 2. Πτυχή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12" name="Google Shape;112;p15" descr="C:\Users\Τάσος\Desktop\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754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 descr="I:\incoming\Detachment_fold_demonstration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7423" y="1356801"/>
            <a:ext cx="7212575" cy="40580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705"/>
              </a:srgbClr>
            </a:outerShdw>
          </a:effectLst>
        </p:spPr>
      </p:pic>
      <p:pic>
        <p:nvPicPr>
          <p:cNvPr id="114" name="Google Shape;114;p15" descr="I:\incoming\New folder\1\logo.png"/>
          <p:cNvPicPr preferRelativeResize="0"/>
          <p:nvPr/>
        </p:nvPicPr>
        <p:blipFill rotWithShape="1">
          <a:blip r:embed="rId5">
            <a:alphaModFix/>
          </a:blip>
          <a:srcRect r="57655"/>
          <a:stretch/>
        </p:blipFill>
        <p:spPr>
          <a:xfrm>
            <a:off x="135498" y="4535694"/>
            <a:ext cx="1333528" cy="11357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" name="Google Shape;115;p15" descr="I:\incoming\New folder\1\logo.png"/>
          <p:cNvPicPr preferRelativeResize="0"/>
          <p:nvPr/>
        </p:nvPicPr>
        <p:blipFill rotWithShape="1">
          <a:blip r:embed="rId5">
            <a:alphaModFix/>
          </a:blip>
          <a:srcRect l="44338"/>
          <a:stretch/>
        </p:blipFill>
        <p:spPr>
          <a:xfrm>
            <a:off x="119685" y="5826812"/>
            <a:ext cx="1340288" cy="8683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16" name="Google Shape;116;p15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 w="9525" cap="flat" cmpd="sng">
            <a:solidFill>
              <a:srgbClr val="9ED9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rgbClr val="189EA5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  <p:sp>
        <p:nvSpPr>
          <p:cNvPr id="117" name="Google Shape;117;p15"/>
          <p:cNvSpPr txBox="1"/>
          <p:nvPr/>
        </p:nvSpPr>
        <p:spPr>
          <a:xfrm>
            <a:off x="1707422" y="5458880"/>
            <a:ext cx="453636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Κινούμενη Εικόνα 1. Προσομοίωση σχηματισμού πτυχής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24" name="Google Shape;124;p16" descr="C:\Users\Τάσος\Desktop\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754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 descr="I:\incoming\Fault_propagation_fold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9901" y="738726"/>
            <a:ext cx="7188200" cy="508808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705"/>
              </a:srgbClr>
            </a:outerShdw>
          </a:effectLst>
        </p:spPr>
      </p:pic>
      <p:pic>
        <p:nvPicPr>
          <p:cNvPr id="126" name="Google Shape;126;p16" descr="I:\incoming\New folder\1\logo.png"/>
          <p:cNvPicPr preferRelativeResize="0"/>
          <p:nvPr/>
        </p:nvPicPr>
        <p:blipFill rotWithShape="1">
          <a:blip r:embed="rId5">
            <a:alphaModFix/>
          </a:blip>
          <a:srcRect r="57655"/>
          <a:stretch/>
        </p:blipFill>
        <p:spPr>
          <a:xfrm>
            <a:off x="135498" y="4535694"/>
            <a:ext cx="1333528" cy="11357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7" name="Google Shape;127;p16" descr="I:\incoming\New folder\1\logo.png"/>
          <p:cNvPicPr preferRelativeResize="0"/>
          <p:nvPr/>
        </p:nvPicPr>
        <p:blipFill rotWithShape="1">
          <a:blip r:embed="rId5">
            <a:alphaModFix/>
          </a:blip>
          <a:srcRect l="44338"/>
          <a:stretch/>
        </p:blipFill>
        <p:spPr>
          <a:xfrm>
            <a:off x="119685" y="5826812"/>
            <a:ext cx="1340288" cy="8683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28" name="Google Shape;128;p16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 w="9525" cap="flat" cmpd="sng">
            <a:solidFill>
              <a:srgbClr val="9ED9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rgbClr val="189EA5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  <p:sp>
        <p:nvSpPr>
          <p:cNvPr id="129" name="Google Shape;129;p16"/>
          <p:cNvSpPr txBox="1"/>
          <p:nvPr/>
        </p:nvSpPr>
        <p:spPr>
          <a:xfrm>
            <a:off x="1739901" y="5886000"/>
            <a:ext cx="463319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Κινούμενη Εικόνα 2. Προσομοίωση σχηματισμού πτυχής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36" name="Google Shape;136;p17" descr="C:\Users\Τάσος\Desktop\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754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 descr="F:\PALIA\( Project Kostas\DVD01\dika mou\eginan\Παράρτημα ΕΣ8.2 Εικόνα 3 v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4255" y="1054100"/>
            <a:ext cx="6982690" cy="48767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705"/>
              </a:srgbClr>
            </a:outerShdw>
          </a:effectLst>
        </p:spPr>
      </p:pic>
      <p:pic>
        <p:nvPicPr>
          <p:cNvPr id="138" name="Google Shape;138;p17" descr="I:\incoming\New folder\1\logo.png"/>
          <p:cNvPicPr preferRelativeResize="0"/>
          <p:nvPr/>
        </p:nvPicPr>
        <p:blipFill rotWithShape="1">
          <a:blip r:embed="rId5">
            <a:alphaModFix/>
          </a:blip>
          <a:srcRect r="57655"/>
          <a:stretch/>
        </p:blipFill>
        <p:spPr>
          <a:xfrm>
            <a:off x="135498" y="4535694"/>
            <a:ext cx="1333528" cy="11357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39" name="Google Shape;139;p17" descr="I:\incoming\New folder\1\logo.png"/>
          <p:cNvPicPr preferRelativeResize="0"/>
          <p:nvPr/>
        </p:nvPicPr>
        <p:blipFill rotWithShape="1">
          <a:blip r:embed="rId5">
            <a:alphaModFix/>
          </a:blip>
          <a:srcRect l="44338"/>
          <a:stretch/>
        </p:blipFill>
        <p:spPr>
          <a:xfrm>
            <a:off x="119685" y="5826812"/>
            <a:ext cx="1340288" cy="8683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40" name="Google Shape;140;p17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 w="9525" cap="flat" cmpd="sng">
            <a:solidFill>
              <a:srgbClr val="9ED9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rgbClr val="189EA5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  <p:sp>
        <p:nvSpPr>
          <p:cNvPr id="141" name="Google Shape;141;p17"/>
          <p:cNvSpPr txBox="1"/>
          <p:nvPr/>
        </p:nvSpPr>
        <p:spPr>
          <a:xfrm>
            <a:off x="1844255" y="5973240"/>
            <a:ext cx="26261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Εικόνα 3. Βασικές μορφές πτυχής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48" name="Google Shape;148;p18" descr="C:\Users\Τάσος\Desktop\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754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 descr="F:\PALIA\( Project Kostas\DVD01\dika mou\eginan\Εισαγωγή 8 Παράρτημα ΕΣ8.2 Εικόνα 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3400" y="1434857"/>
            <a:ext cx="7171326" cy="398828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705"/>
              </a:srgbClr>
            </a:outerShdw>
          </a:effectLst>
        </p:spPr>
      </p:pic>
      <p:pic>
        <p:nvPicPr>
          <p:cNvPr id="150" name="Google Shape;150;p18" descr="I:\incoming\New folder\1\logo.png"/>
          <p:cNvPicPr preferRelativeResize="0"/>
          <p:nvPr/>
        </p:nvPicPr>
        <p:blipFill rotWithShape="1">
          <a:blip r:embed="rId5">
            <a:alphaModFix/>
          </a:blip>
          <a:srcRect r="57655"/>
          <a:stretch/>
        </p:blipFill>
        <p:spPr>
          <a:xfrm>
            <a:off x="135498" y="4535694"/>
            <a:ext cx="1333528" cy="11357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" name="Google Shape;151;p18" descr="I:\incoming\New folder\1\logo.png"/>
          <p:cNvPicPr preferRelativeResize="0"/>
          <p:nvPr/>
        </p:nvPicPr>
        <p:blipFill rotWithShape="1">
          <a:blip r:embed="rId5">
            <a:alphaModFix/>
          </a:blip>
          <a:srcRect l="44338"/>
          <a:stretch/>
        </p:blipFill>
        <p:spPr>
          <a:xfrm>
            <a:off x="119685" y="5826812"/>
            <a:ext cx="1340288" cy="8683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52" name="Google Shape;152;p18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 w="9525" cap="flat" cmpd="sng">
            <a:solidFill>
              <a:srgbClr val="9ED9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rgbClr val="189EA5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  <p:sp>
        <p:nvSpPr>
          <p:cNvPr id="153" name="Google Shape;153;p18"/>
          <p:cNvSpPr txBox="1"/>
          <p:nvPr/>
        </p:nvSpPr>
        <p:spPr>
          <a:xfrm>
            <a:off x="1790728" y="5466875"/>
            <a:ext cx="34093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Εικόνα 4. Βασικές μορφές πτυχής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60" name="Google Shape;160;p19" descr="C:\Users\Τάσος\Desktop\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754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7139" y="520306"/>
            <a:ext cx="3722998" cy="565173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705"/>
              </a:srgbClr>
            </a:outerShdw>
          </a:effectLst>
        </p:spPr>
      </p:pic>
      <p:pic>
        <p:nvPicPr>
          <p:cNvPr id="162" name="Google Shape;162;p19" descr="I:\incoming\New folder\1\logo.png"/>
          <p:cNvPicPr preferRelativeResize="0"/>
          <p:nvPr/>
        </p:nvPicPr>
        <p:blipFill rotWithShape="1">
          <a:blip r:embed="rId5">
            <a:alphaModFix/>
          </a:blip>
          <a:srcRect r="57655"/>
          <a:stretch/>
        </p:blipFill>
        <p:spPr>
          <a:xfrm>
            <a:off x="135498" y="4535694"/>
            <a:ext cx="1333528" cy="11357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63" name="Google Shape;163;p19" descr="I:\incoming\New folder\1\logo.png"/>
          <p:cNvPicPr preferRelativeResize="0"/>
          <p:nvPr/>
        </p:nvPicPr>
        <p:blipFill rotWithShape="1">
          <a:blip r:embed="rId5">
            <a:alphaModFix/>
          </a:blip>
          <a:srcRect l="44338"/>
          <a:stretch/>
        </p:blipFill>
        <p:spPr>
          <a:xfrm>
            <a:off x="119685" y="5826812"/>
            <a:ext cx="1340288" cy="8683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64" name="Google Shape;164;p19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 w="9525" cap="flat" cmpd="sng">
            <a:solidFill>
              <a:srgbClr val="9ED9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rgbClr val="189EA5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  <p:sp>
        <p:nvSpPr>
          <p:cNvPr id="165" name="Google Shape;165;p19"/>
          <p:cNvSpPr txBox="1"/>
          <p:nvPr/>
        </p:nvSpPr>
        <p:spPr>
          <a:xfrm>
            <a:off x="3587139" y="6167854"/>
            <a:ext cx="38884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Εικόνα 5. Κορυφή ενός </a:t>
            </a:r>
            <a:r>
              <a:rPr lang="el-GR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αντίκλινου</a:t>
            </a:r>
            <a:r>
              <a:rPr lang="el-GR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μιας πτυχής που βρίσκεται στη Σκάλα Βίτσας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72" name="Google Shape;172;p20" descr="C:\Users\Τάσος\Desktop\backgrou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754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8332" y="686565"/>
            <a:ext cx="7067626" cy="529774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sx="101000" sy="101000" algn="ctr" rotWithShape="0">
              <a:srgbClr val="000000">
                <a:alpha val="64705"/>
              </a:srgbClr>
            </a:outerShdw>
          </a:effectLst>
        </p:spPr>
      </p:pic>
      <p:pic>
        <p:nvPicPr>
          <p:cNvPr id="174" name="Google Shape;174;p20" descr="I:\incoming\New folder\1\logo.png"/>
          <p:cNvPicPr preferRelativeResize="0"/>
          <p:nvPr/>
        </p:nvPicPr>
        <p:blipFill rotWithShape="1">
          <a:blip r:embed="rId5">
            <a:alphaModFix/>
          </a:blip>
          <a:srcRect r="57655"/>
          <a:stretch/>
        </p:blipFill>
        <p:spPr>
          <a:xfrm>
            <a:off x="135498" y="4535694"/>
            <a:ext cx="1333528" cy="11357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75" name="Google Shape;175;p20" descr="I:\incoming\New folder\1\logo.png"/>
          <p:cNvPicPr preferRelativeResize="0"/>
          <p:nvPr/>
        </p:nvPicPr>
        <p:blipFill rotWithShape="1">
          <a:blip r:embed="rId5">
            <a:alphaModFix/>
          </a:blip>
          <a:srcRect l="44338"/>
          <a:stretch/>
        </p:blipFill>
        <p:spPr>
          <a:xfrm>
            <a:off x="119685" y="5826812"/>
            <a:ext cx="1340288" cy="8683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76" name="Google Shape;176;p20"/>
          <p:cNvSpPr txBox="1"/>
          <p:nvPr/>
        </p:nvSpPr>
        <p:spPr>
          <a:xfrm>
            <a:off x="0" y="-4804"/>
            <a:ext cx="9175428" cy="307777"/>
          </a:xfrm>
          <a:prstGeom prst="rect">
            <a:avLst/>
          </a:prstGeom>
          <a:noFill/>
          <a:ln w="9525" cap="flat" cmpd="sng">
            <a:solidFill>
              <a:srgbClr val="9ED9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1" i="1" u="none" strike="noStrike" cap="none">
                <a:solidFill>
                  <a:srgbClr val="189EA5"/>
                </a:solidFill>
                <a:latin typeface="Calibri"/>
                <a:ea typeface="Calibri"/>
                <a:cs typeface="Calibri"/>
                <a:sym typeface="Calibri"/>
              </a:rPr>
              <a:t>Γεωπάρκο Βικου-Αώου: Εκπαιδευτικό Υλικό</a:t>
            </a:r>
            <a:endParaRPr/>
          </a:p>
        </p:txBody>
      </p:sp>
      <p:sp>
        <p:nvSpPr>
          <p:cNvPr id="177" name="Google Shape;177;p20"/>
          <p:cNvSpPr txBox="1"/>
          <p:nvPr/>
        </p:nvSpPr>
        <p:spPr>
          <a:xfrm>
            <a:off x="1797488" y="6012979"/>
            <a:ext cx="37497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Εικόνα 6. Ο </a:t>
            </a:r>
            <a:r>
              <a:rPr lang="el-GR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γεώτοπος</a:t>
            </a:r>
            <a:r>
              <a:rPr lang="el-GR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«κεκλιμένη πτυχή Εξοχής»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</Words>
  <Application>Microsoft Office PowerPoint</Application>
  <PresentationFormat>Προβολή στην οθόνη (4:3)</PresentationFormat>
  <Paragraphs>28</Paragraphs>
  <Slides>11</Slides>
  <Notes>11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4" baseType="lpstr">
      <vt:lpstr>Arial</vt:lpstr>
      <vt:lpstr>Calibri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cp:lastModifiedBy>user</cp:lastModifiedBy>
  <cp:revision>1</cp:revision>
  <dcterms:modified xsi:type="dcterms:W3CDTF">2021-06-12T18:45:46Z</dcterms:modified>
</cp:coreProperties>
</file>