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8" name="Google Shape;1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79" name="Google Shape;79;p12" descr="C:\tasos\Εισαγωγή 8 Παρουσίαση exofyllo ρήγματα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88" y="0"/>
            <a:ext cx="91725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2" descr="I:\incoming\New folder\1\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8879" y="5991594"/>
            <a:ext cx="2395736" cy="864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81" name="Google Shape;81;p12"/>
          <p:cNvSpPr txBox="1"/>
          <p:nvPr/>
        </p:nvSpPr>
        <p:spPr>
          <a:xfrm>
            <a:off x="-14288" y="-4804"/>
            <a:ext cx="9189716" cy="30777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88" name="Google Shape;88;p13" descr="C:\Users\Τάσος\Desktop\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54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 descr="I:\incoming\New folder\1\logo.png"/>
          <p:cNvPicPr preferRelativeResize="0"/>
          <p:nvPr/>
        </p:nvPicPr>
        <p:blipFill rotWithShape="1">
          <a:blip r:embed="rId4">
            <a:alphaModFix/>
          </a:blip>
          <a:srcRect r="57655"/>
          <a:stretch/>
        </p:blipFill>
        <p:spPr>
          <a:xfrm>
            <a:off x="135498" y="4535694"/>
            <a:ext cx="1333528" cy="1135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90" name="Google Shape;90;p13" descr="I:\incoming\New folder\1\logo.png"/>
          <p:cNvPicPr preferRelativeResize="0"/>
          <p:nvPr/>
        </p:nvPicPr>
        <p:blipFill rotWithShape="1">
          <a:blip r:embed="rId4">
            <a:alphaModFix/>
          </a:blip>
          <a:srcRect l="44338"/>
          <a:stretch/>
        </p:blipFill>
        <p:spPr>
          <a:xfrm>
            <a:off x="119685" y="5826812"/>
            <a:ext cx="1340288" cy="8683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91" name="Google Shape;91;p13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rgbClr val="189EA5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  <p:sp>
        <p:nvSpPr>
          <p:cNvPr id="92" name="Google Shape;92;p13"/>
          <p:cNvSpPr txBox="1"/>
          <p:nvPr/>
        </p:nvSpPr>
        <p:spPr>
          <a:xfrm>
            <a:off x="2576835" y="6380271"/>
            <a:ext cx="30973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Εικόνα 1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3" descr="I:\incoming\04 - Δραστηριότητες Εισαγωγής-10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1606" y="302973"/>
            <a:ext cx="4878416" cy="59688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00" name="Google Shape;100;p14" descr="C:\Users\Τάσος\Desktop\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54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 descr="F:\PALIA\( Project Kostas\dika mou\Εισαγωγή 8 Παράρτημα ΕΣ8 SOST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5734" y="1569493"/>
            <a:ext cx="7205853" cy="362094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705"/>
              </a:srgbClr>
            </a:outerShdw>
          </a:effectLst>
        </p:spPr>
      </p:pic>
      <p:pic>
        <p:nvPicPr>
          <p:cNvPr id="102" name="Google Shape;102;p14" descr="I:\incoming\New folder\1\logo.png"/>
          <p:cNvPicPr preferRelativeResize="0"/>
          <p:nvPr/>
        </p:nvPicPr>
        <p:blipFill rotWithShape="1">
          <a:blip r:embed="rId5">
            <a:alphaModFix/>
          </a:blip>
          <a:srcRect r="57655"/>
          <a:stretch/>
        </p:blipFill>
        <p:spPr>
          <a:xfrm>
            <a:off x="135498" y="4535694"/>
            <a:ext cx="1333528" cy="1135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3" name="Google Shape;103;p14" descr="I:\incoming\New folder\1\logo.png"/>
          <p:cNvPicPr preferRelativeResize="0"/>
          <p:nvPr/>
        </p:nvPicPr>
        <p:blipFill rotWithShape="1">
          <a:blip r:embed="rId5">
            <a:alphaModFix/>
          </a:blip>
          <a:srcRect l="44338"/>
          <a:stretch/>
        </p:blipFill>
        <p:spPr>
          <a:xfrm>
            <a:off x="119685" y="5826812"/>
            <a:ext cx="1340288" cy="8683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04" name="Google Shape;104;p14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rgbClr val="189EA5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1685734" y="5363632"/>
            <a:ext cx="319350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Εικόνα 2. Χάρτης λιθοσφαιρικών πλακών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12" name="Google Shape;112;p15" descr="C:\Users\Τάσος\Desktop\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54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 descr="F:\PALIA\( Project Kostas\DVD01\dika mou\eginan\Εισαγωγή 8 Παράρτημα ΕΣ8.1 Εικόνα 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3490" y="646301"/>
            <a:ext cx="6680271" cy="556539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705"/>
              </a:srgbClr>
            </a:outerShdw>
          </a:effectLst>
        </p:spPr>
      </p:pic>
      <p:pic>
        <p:nvPicPr>
          <p:cNvPr id="114" name="Google Shape;114;p15" descr="I:\incoming\New folder\1\logo.png"/>
          <p:cNvPicPr preferRelativeResize="0"/>
          <p:nvPr/>
        </p:nvPicPr>
        <p:blipFill rotWithShape="1">
          <a:blip r:embed="rId5">
            <a:alphaModFix/>
          </a:blip>
          <a:srcRect r="57655"/>
          <a:stretch/>
        </p:blipFill>
        <p:spPr>
          <a:xfrm>
            <a:off x="135498" y="4535694"/>
            <a:ext cx="1333528" cy="1135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" name="Google Shape;115;p15" descr="I:\incoming\New folder\1\logo.png"/>
          <p:cNvPicPr preferRelativeResize="0"/>
          <p:nvPr/>
        </p:nvPicPr>
        <p:blipFill rotWithShape="1">
          <a:blip r:embed="rId5">
            <a:alphaModFix/>
          </a:blip>
          <a:srcRect l="44338"/>
          <a:stretch/>
        </p:blipFill>
        <p:spPr>
          <a:xfrm>
            <a:off x="119685" y="5826812"/>
            <a:ext cx="1340288" cy="8683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16" name="Google Shape;116;p15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rgbClr val="189EA5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  <p:sp>
        <p:nvSpPr>
          <p:cNvPr id="117" name="Google Shape;117;p15"/>
          <p:cNvSpPr txBox="1"/>
          <p:nvPr/>
        </p:nvSpPr>
        <p:spPr>
          <a:xfrm>
            <a:off x="1853491" y="6375734"/>
            <a:ext cx="69461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Εικόνα 3. Καταβύθιση μιας λιθοσφαιρικής πλάκας κάτω από άλλη και δημιουργία ρήγματος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24" name="Google Shape;124;p16" descr="C:\Users\Τάσος\Desktop\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54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 descr="F:\PALIA\( Project Kostas\DVD01\dika mou\eginan\Εισαγωγή 8 Παράρτημα ΕΣ8.1 Εικόνα 4. Τύποι ρηγμάτων (png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4546" y="444600"/>
            <a:ext cx="4709756" cy="59688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705"/>
              </a:srgbClr>
            </a:outerShdw>
          </a:effectLst>
        </p:spPr>
      </p:pic>
      <p:pic>
        <p:nvPicPr>
          <p:cNvPr id="126" name="Google Shape;126;p16" descr="I:\incoming\New folder\1\logo.png"/>
          <p:cNvPicPr preferRelativeResize="0"/>
          <p:nvPr/>
        </p:nvPicPr>
        <p:blipFill rotWithShape="1">
          <a:blip r:embed="rId5">
            <a:alphaModFix/>
          </a:blip>
          <a:srcRect r="57655"/>
          <a:stretch/>
        </p:blipFill>
        <p:spPr>
          <a:xfrm>
            <a:off x="135498" y="4535694"/>
            <a:ext cx="1333528" cy="1135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7" name="Google Shape;127;p16" descr="I:\incoming\New folder\1\logo.png"/>
          <p:cNvPicPr preferRelativeResize="0"/>
          <p:nvPr/>
        </p:nvPicPr>
        <p:blipFill rotWithShape="1">
          <a:blip r:embed="rId5">
            <a:alphaModFix/>
          </a:blip>
          <a:srcRect l="44338"/>
          <a:stretch/>
        </p:blipFill>
        <p:spPr>
          <a:xfrm>
            <a:off x="119685" y="5826812"/>
            <a:ext cx="1340288" cy="8683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28" name="Google Shape;128;p16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rgbClr val="189EA5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2394546" y="6387415"/>
            <a:ext cx="21114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Εικόνα 4. Τύποι ρηγμάτων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36" name="Google Shape;136;p17" descr="C:\Users\Τάσος\Desktop\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54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 descr="I:\incoming\Oblique_slip_fault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7698" y="1395577"/>
            <a:ext cx="7097901" cy="406684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705"/>
              </a:srgbClr>
            </a:outerShdw>
          </a:effectLst>
        </p:spPr>
      </p:pic>
      <p:pic>
        <p:nvPicPr>
          <p:cNvPr id="138" name="Google Shape;138;p17" descr="I:\incoming\New folder\1\logo.png"/>
          <p:cNvPicPr preferRelativeResize="0"/>
          <p:nvPr/>
        </p:nvPicPr>
        <p:blipFill rotWithShape="1">
          <a:blip r:embed="rId5">
            <a:alphaModFix/>
          </a:blip>
          <a:srcRect r="57655"/>
          <a:stretch/>
        </p:blipFill>
        <p:spPr>
          <a:xfrm>
            <a:off x="135498" y="4535694"/>
            <a:ext cx="1333528" cy="1135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9" name="Google Shape;139;p17" descr="I:\incoming\New folder\1\logo.png"/>
          <p:cNvPicPr preferRelativeResize="0"/>
          <p:nvPr/>
        </p:nvPicPr>
        <p:blipFill rotWithShape="1">
          <a:blip r:embed="rId5">
            <a:alphaModFix/>
          </a:blip>
          <a:srcRect l="44338"/>
          <a:stretch/>
        </p:blipFill>
        <p:spPr>
          <a:xfrm>
            <a:off x="119685" y="5826812"/>
            <a:ext cx="1340288" cy="8683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40" name="Google Shape;140;p17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rgbClr val="189EA5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1707698" y="5671409"/>
            <a:ext cx="35798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Εικόνα 5. Συνδυασμός κινήσεων σε ένα ρήγμα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48" name="Google Shape;148;p18" descr="C:\Users\Τάσος\Desktop\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54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 descr="I:\incoming\Rigma01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6571" y="542187"/>
            <a:ext cx="7088707" cy="555836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705"/>
              </a:srgbClr>
            </a:outerShdw>
          </a:effectLst>
        </p:spPr>
      </p:pic>
      <p:pic>
        <p:nvPicPr>
          <p:cNvPr id="150" name="Google Shape;150;p18" descr="I:\incoming\New folder\1\logo.png"/>
          <p:cNvPicPr preferRelativeResize="0"/>
          <p:nvPr/>
        </p:nvPicPr>
        <p:blipFill rotWithShape="1">
          <a:blip r:embed="rId5">
            <a:alphaModFix/>
          </a:blip>
          <a:srcRect r="57655"/>
          <a:stretch/>
        </p:blipFill>
        <p:spPr>
          <a:xfrm>
            <a:off x="135498" y="4535694"/>
            <a:ext cx="1333528" cy="1135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" name="Google Shape;151;p18" descr="I:\incoming\New folder\1\logo.png"/>
          <p:cNvPicPr preferRelativeResize="0"/>
          <p:nvPr/>
        </p:nvPicPr>
        <p:blipFill rotWithShape="1">
          <a:blip r:embed="rId5">
            <a:alphaModFix/>
          </a:blip>
          <a:srcRect l="44338"/>
          <a:stretch/>
        </p:blipFill>
        <p:spPr>
          <a:xfrm>
            <a:off x="119685" y="5826812"/>
            <a:ext cx="1340288" cy="8683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52" name="Google Shape;152;p18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rgbClr val="189EA5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  <p:sp>
        <p:nvSpPr>
          <p:cNvPr id="153" name="Google Shape;153;p18"/>
          <p:cNvSpPr txBox="1"/>
          <p:nvPr/>
        </p:nvSpPr>
        <p:spPr>
          <a:xfrm>
            <a:off x="1796571" y="6247553"/>
            <a:ext cx="37465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Εικόνα 6. Βασικά χαρακτηριστικά ενός ρήγματος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60" name="Google Shape;160;p19" descr="C:\Users\Τάσος\Desktop\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54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 txBox="1"/>
          <p:nvPr/>
        </p:nvSpPr>
        <p:spPr>
          <a:xfrm>
            <a:off x="1608082" y="1308538"/>
            <a:ext cx="7231117" cy="49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1α: Wikipedia - https://he.m.wikipedia.org/wiki/%D7%A7%D7%95%D7%91%D7%A5:Ramon_Fault.jpg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1β: Wikimedia Commons - Kamal Osama - https://commons.wikimedia.org/wiki/File:Fault_in_Siwa_oasis.jpg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1γ: Geograph - Michael Dennis Stagg - https://www.geograph.org.uk/photo/3046306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1δ: Wikimedia Commons - Troxel - https://commons.wikimedia.org/wiki/File:Moab_fault.JPG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1ε: Flickr - Jesse Varner - https://www.flickr.com/photos/molas/53870457 96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1στ: Geograph - Anne Burgess - https://www.geograph.org.uk/photo/5015431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2: Wikimedia Commons - Eric Gaba - https://commons.wikimedia.org/wiki/File:Tectonic_plates_boundaries_ detailed-su.svg#/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3: Wikimedia Commons - LkwkarenHKU - https://commons.wikimedia.org/wiki/File:Shear_Partitioning_Mechanism. png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4: Wikimedia Commons - Karta24 - https://commons.wikimedia.org/wiki/File:Fault_types.svg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5: Wikipedia - Codking - https://en.wikipedia.org/wiki/File:Oblique_slip_fault.jpg </a:t>
            </a:r>
            <a:endParaRPr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6: Wikipedia - Ttzavaras - https://el.wikipedia.org/wiki/%CE%91%CF%81%CF%87%CE%B5%CE%AF%CE%BF:Ri gma01.png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1608082" y="427038"/>
            <a:ext cx="723111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l-G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Πηγές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19" descr="I:\incoming\New folder\1\logo.png"/>
          <p:cNvPicPr preferRelativeResize="0"/>
          <p:nvPr/>
        </p:nvPicPr>
        <p:blipFill rotWithShape="1">
          <a:blip r:embed="rId4">
            <a:alphaModFix/>
          </a:blip>
          <a:srcRect r="57655"/>
          <a:stretch/>
        </p:blipFill>
        <p:spPr>
          <a:xfrm>
            <a:off x="135498" y="4535694"/>
            <a:ext cx="1333528" cy="1135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64" name="Google Shape;164;p19" descr="I:\incoming\New folder\1\logo.png"/>
          <p:cNvPicPr preferRelativeResize="0"/>
          <p:nvPr/>
        </p:nvPicPr>
        <p:blipFill rotWithShape="1">
          <a:blip r:embed="rId4">
            <a:alphaModFix/>
          </a:blip>
          <a:srcRect l="44338"/>
          <a:stretch/>
        </p:blipFill>
        <p:spPr>
          <a:xfrm>
            <a:off x="119685" y="5826812"/>
            <a:ext cx="1340288" cy="8683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65" name="Google Shape;165;p19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rgbClr val="189EA5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172" name="Google Shape;172;p20" descr="I:\incoming\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 descr="I:\incoming\New folder\1\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8879" y="5991594"/>
            <a:ext cx="2395736" cy="864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74" name="Google Shape;174;p20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</Words>
  <Application>Microsoft Office PowerPoint</Application>
  <PresentationFormat>Προβολή στην οθόνη (4:3)</PresentationFormat>
  <Paragraphs>27</Paragraphs>
  <Slides>9</Slides>
  <Notes>9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2" baseType="lpstr">
      <vt:lpstr>Arial</vt:lpstr>
      <vt:lpstr>Calibri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cp:lastModifiedBy>user</cp:lastModifiedBy>
  <cp:revision>1</cp:revision>
  <dcterms:modified xsi:type="dcterms:W3CDTF">2021-06-12T18:37:21Z</dcterms:modified>
</cp:coreProperties>
</file>