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74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7" name="Google Shape;2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9" name="Google Shape;1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1" name="Google Shape;1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Αντικείμενο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ιαφάνεια τίτλου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ύο περιεχόμενα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Μόνο τίτλος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ή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86" name="Google Shape;86;p13" descr="C:\tasos\G\Εισαγωγή 5 - 01-05-20\exofyllo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 descr="I:\incoming\New folder\1\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8879" y="5991594"/>
            <a:ext cx="2395736" cy="864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88" name="Google Shape;88;p13"/>
          <p:cNvSpPr txBox="1"/>
          <p:nvPr/>
        </p:nvSpPr>
        <p:spPr>
          <a:xfrm>
            <a:off x="0" y="-4804"/>
            <a:ext cx="917542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Γεωπάρκο Βικου-Αώου: Εκπαιδευτικό Υλικό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98" name="Google Shape;198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99" name="Google Shape;199;p22" descr="C:\Users\Τάσος\Desktop\backgroun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7542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2"/>
          <p:cNvSpPr txBox="1"/>
          <p:nvPr/>
        </p:nvSpPr>
        <p:spPr>
          <a:xfrm>
            <a:off x="1608082" y="1308538"/>
            <a:ext cx="7231117" cy="49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l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Εικόνα 1: Flickr – Siyavula Education - https://www.flickr.com/photos/121935927@N06/13581864583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l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Εικόνα 2 (αριστερά): Wikimedia Commons - Ryan Lackey - https://commons.wikimedia.org/wiki/File:Sedimentary_Rock_ Layers_near_Khasab_in_Musandam_Oman.jpg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l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Εικόνα 2 (κέντρο): Wikimedia Commons - Michael C. Rygel - https://commons.wikimedia.org/wiki/File:Woodton_ conglomerate.JPG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l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Εικόνα 2 (δεξιά): Flickr - James St. John - https://www.flickr.com/photos/47445767@N05/48891623066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l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Εικόνα 3: Flickr - Siyavula Education - https://www.flickr.com/photos/121935927@N06/13581730833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l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Εικόνα 4 (αριστερά): Flickr - Piotr Sosnowski - https://el.wikipedia.org/wiki/Γνεύσιος#/media/Αρχείο:Gnejs12.jpg </a:t>
            </a:r>
            <a:endParaRPr/>
          </a:p>
          <a:p>
            <a:pPr marL="11430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l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Εικόνα 4 (κέντρο): Flickr - Φυλλίτης: James St. John - https://www.flickr.com/photos/jsjgeology/45574603002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l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Εικόνα 4 (δεξιά): Flickr - Μάρμαρο: Amcyrus2012 - https://commons.wikimedia.org/wiki/File:White_Marble.JPG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l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Εικόνα 5: Wikipedia – Hawaii Volcano Observatory - https://el.wikipedia.org/wiki/Μάγμα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l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Εικόνα 6 (αριστερά): Flickr - James St. John - https://www.flickr.com/photos/jsjgeology/16540710327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l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Εικόνα 6 (κέντρο): Flickr - James St. John - https://www.flickr.com/photos/47445767@N05/49200364626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l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Εικόνα 6 (δεξιά): Wikimedia Commons - James St. John - https://www.flickr.com/photos/jsjgeology/16754387848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2"/>
          <p:cNvSpPr txBox="1"/>
          <p:nvPr/>
        </p:nvSpPr>
        <p:spPr>
          <a:xfrm>
            <a:off x="1714500" y="427038"/>
            <a:ext cx="7124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Πηγές</a:t>
            </a:r>
            <a:endParaRPr/>
          </a:p>
        </p:txBody>
      </p:sp>
      <p:pic>
        <p:nvPicPr>
          <p:cNvPr id="202" name="Google Shape;202;p22" descr="I:\incoming\New folder\1\logo.png"/>
          <p:cNvPicPr preferRelativeResize="0"/>
          <p:nvPr/>
        </p:nvPicPr>
        <p:blipFill rotWithShape="1">
          <a:blip r:embed="rId4">
            <a:alphaModFix/>
          </a:blip>
          <a:srcRect r="57655"/>
          <a:stretch/>
        </p:blipFill>
        <p:spPr>
          <a:xfrm>
            <a:off x="135498" y="4535694"/>
            <a:ext cx="1333528" cy="113571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3" name="Google Shape;203;p22" descr="I:\incoming\New folder\1\logo.png"/>
          <p:cNvPicPr preferRelativeResize="0"/>
          <p:nvPr/>
        </p:nvPicPr>
        <p:blipFill rotWithShape="1">
          <a:blip r:embed="rId4">
            <a:alphaModFix/>
          </a:blip>
          <a:srcRect l="44338"/>
          <a:stretch/>
        </p:blipFill>
        <p:spPr>
          <a:xfrm>
            <a:off x="119685" y="5826812"/>
            <a:ext cx="1340288" cy="86838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04" name="Google Shape;204;p22"/>
          <p:cNvSpPr txBox="1"/>
          <p:nvPr/>
        </p:nvSpPr>
        <p:spPr>
          <a:xfrm>
            <a:off x="0" y="-4804"/>
            <a:ext cx="9175428" cy="307777"/>
          </a:xfrm>
          <a:prstGeom prst="rect">
            <a:avLst/>
          </a:prstGeom>
          <a:noFill/>
          <a:ln w="9525" cap="flat" cmpd="sng">
            <a:solidFill>
              <a:srgbClr val="9ED9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b="1" i="1" u="none" strike="noStrike" cap="none">
                <a:solidFill>
                  <a:srgbClr val="189EA5"/>
                </a:solidFill>
                <a:latin typeface="Calibri"/>
                <a:ea typeface="Calibri"/>
                <a:cs typeface="Calibri"/>
                <a:sym typeface="Calibri"/>
              </a:rPr>
              <a:t>Γεωπάρκο Βικου-Αώου: Εκπαιδευτικό Υλικό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3" descr="I:\incoming\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3" descr="I:\incoming\New folder\1\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8879" y="5991594"/>
            <a:ext cx="2395736" cy="864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11" name="Google Shape;211;p23"/>
          <p:cNvSpPr txBox="1"/>
          <p:nvPr/>
        </p:nvSpPr>
        <p:spPr>
          <a:xfrm>
            <a:off x="0" y="-4804"/>
            <a:ext cx="917542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Γεωπάρκο Βικου-Αώου: Εκπαιδευτικό Υλικό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95" name="Google Shape;95;p14" descr="C:\Users\Τάσος\Desktop\backgroun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7542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I:\( NEA\Photoshops NEW\telika\1358v7aΑ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4255" y="957579"/>
            <a:ext cx="7056000" cy="497176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97" name="Google Shape;97;p14" descr="I:\incoming\New folder\1\logo.png"/>
          <p:cNvPicPr preferRelativeResize="0"/>
          <p:nvPr/>
        </p:nvPicPr>
        <p:blipFill rotWithShape="1">
          <a:blip r:embed="rId5">
            <a:alphaModFix/>
          </a:blip>
          <a:srcRect r="57655"/>
          <a:stretch/>
        </p:blipFill>
        <p:spPr>
          <a:xfrm>
            <a:off x="135498" y="4535694"/>
            <a:ext cx="1333528" cy="113571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98" name="Google Shape;98;p14" descr="I:\incoming\New folder\1\logo.png"/>
          <p:cNvPicPr preferRelativeResize="0"/>
          <p:nvPr/>
        </p:nvPicPr>
        <p:blipFill rotWithShape="1">
          <a:blip r:embed="rId5">
            <a:alphaModFix/>
          </a:blip>
          <a:srcRect l="44338"/>
          <a:stretch/>
        </p:blipFill>
        <p:spPr>
          <a:xfrm>
            <a:off x="119685" y="5826812"/>
            <a:ext cx="1340288" cy="86838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99" name="Google Shape;99;p14"/>
          <p:cNvSpPr txBox="1"/>
          <p:nvPr/>
        </p:nvSpPr>
        <p:spPr>
          <a:xfrm>
            <a:off x="1853491" y="6089840"/>
            <a:ext cx="371287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Εικόνα 1. Ιζηματογένεση (δημιουργία ιζημάτων)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0" y="-4804"/>
            <a:ext cx="9175428" cy="307777"/>
          </a:xfrm>
          <a:prstGeom prst="rect">
            <a:avLst/>
          </a:prstGeom>
          <a:noFill/>
          <a:ln w="9525" cap="flat" cmpd="sng">
            <a:solidFill>
              <a:srgbClr val="9ED9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b="1" i="1" u="none" strike="noStrike" cap="none">
                <a:solidFill>
                  <a:srgbClr val="189EA5"/>
                </a:solidFill>
                <a:latin typeface="Calibri"/>
                <a:ea typeface="Calibri"/>
                <a:cs typeface="Calibri"/>
                <a:sym typeface="Calibri"/>
              </a:rPr>
              <a:t>Γεωπάρκο Βικου-Αώου: Εκπαιδευτικό Υλικό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07" name="Google Shape;107;p15" descr="C:\Users\Τάσος\Desktop\backgroun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7542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 descr="C:\tasos\G\Εισαγωγή 5 - 01-05-20\Sedimentary_Rock_Layers_near_Khasab_in_Musandam_Oma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5714" y="612128"/>
            <a:ext cx="2862000" cy="1908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9" name="Google Shape;109;p15" descr="C:\tasos\G\Εισαγωγή 5 - 01-05-20\Woodton_conglomerat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72401" y="2378239"/>
            <a:ext cx="2862000" cy="1908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0" name="Google Shape;110;p15" descr="C:\tasos\G\Εισαγωγή 5 - 01-05-20\48891623066_9f82c43fc3_o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31628" y="4122505"/>
            <a:ext cx="2322840" cy="174213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1" name="Google Shape;111;p15" descr="I:\( NEA\Photoshops NEW\telika\bp06-01ae2.gi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32891" y="4993570"/>
            <a:ext cx="2437681" cy="158979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2" name="Google Shape;112;p15" descr="I:\incoming\New folder\1\logo.png"/>
          <p:cNvPicPr preferRelativeResize="0"/>
          <p:nvPr/>
        </p:nvPicPr>
        <p:blipFill rotWithShape="1">
          <a:blip r:embed="rId8">
            <a:alphaModFix/>
          </a:blip>
          <a:srcRect r="57655"/>
          <a:stretch/>
        </p:blipFill>
        <p:spPr>
          <a:xfrm>
            <a:off x="135498" y="4535694"/>
            <a:ext cx="1333528" cy="113571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3" name="Google Shape;113;p15" descr="I:\incoming\New folder\1\logo.png"/>
          <p:cNvPicPr preferRelativeResize="0"/>
          <p:nvPr/>
        </p:nvPicPr>
        <p:blipFill rotWithShape="1">
          <a:blip r:embed="rId8">
            <a:alphaModFix/>
          </a:blip>
          <a:srcRect l="44338"/>
          <a:stretch/>
        </p:blipFill>
        <p:spPr>
          <a:xfrm>
            <a:off x="119685" y="5826812"/>
            <a:ext cx="1340288" cy="86838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14" name="Google Shape;114;p15"/>
          <p:cNvSpPr txBox="1"/>
          <p:nvPr/>
        </p:nvSpPr>
        <p:spPr>
          <a:xfrm>
            <a:off x="3673637" y="4546685"/>
            <a:ext cx="268535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Εικόνα 2. Ιζηματογενή πετρώματα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1932891" y="6475886"/>
            <a:ext cx="94929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Εικόνα 2.1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0" y="-4804"/>
            <a:ext cx="9175428" cy="307777"/>
          </a:xfrm>
          <a:prstGeom prst="rect">
            <a:avLst/>
          </a:prstGeom>
          <a:noFill/>
          <a:ln w="9525" cap="flat" cmpd="sng">
            <a:solidFill>
              <a:srgbClr val="9ED9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b="1" i="1" u="none" strike="noStrike" cap="none">
                <a:solidFill>
                  <a:srgbClr val="189EA5"/>
                </a:solidFill>
                <a:latin typeface="Calibri"/>
                <a:ea typeface="Calibri"/>
                <a:cs typeface="Calibri"/>
                <a:sym typeface="Calibri"/>
              </a:rPr>
              <a:t>Γεωπάρκο Βικου-Αώου: Εκπαιδευτικό Υλικό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23" name="Google Shape;123;p16" descr="C:\Users\Τάσος\Desktop\backgroun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7542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 descr="I:\( NEA\Photoshops NEW\telika\13581730833_6137518016_ov1Α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2186" y="945000"/>
            <a:ext cx="7048421" cy="4968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25" name="Google Shape;125;p16" descr="I:\incoming\New folder\1\logo.png"/>
          <p:cNvPicPr preferRelativeResize="0"/>
          <p:nvPr/>
        </p:nvPicPr>
        <p:blipFill rotWithShape="1">
          <a:blip r:embed="rId5">
            <a:alphaModFix/>
          </a:blip>
          <a:srcRect r="57655"/>
          <a:stretch/>
        </p:blipFill>
        <p:spPr>
          <a:xfrm>
            <a:off x="135498" y="4535694"/>
            <a:ext cx="1333528" cy="113571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26" name="Google Shape;126;p16" descr="I:\incoming\New folder\1\logo.png"/>
          <p:cNvPicPr preferRelativeResize="0"/>
          <p:nvPr/>
        </p:nvPicPr>
        <p:blipFill rotWithShape="1">
          <a:blip r:embed="rId5">
            <a:alphaModFix/>
          </a:blip>
          <a:srcRect l="44338"/>
          <a:stretch/>
        </p:blipFill>
        <p:spPr>
          <a:xfrm>
            <a:off x="119685" y="5826812"/>
            <a:ext cx="1340288" cy="86838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27" name="Google Shape;127;p16"/>
          <p:cNvSpPr txBox="1"/>
          <p:nvPr/>
        </p:nvSpPr>
        <p:spPr>
          <a:xfrm>
            <a:off x="1844255" y="5953225"/>
            <a:ext cx="245772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Εικόνα 3. Πετρολογικός κύκλος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0" y="-4804"/>
            <a:ext cx="9175428" cy="307777"/>
          </a:xfrm>
          <a:prstGeom prst="rect">
            <a:avLst/>
          </a:prstGeom>
          <a:noFill/>
          <a:ln w="9525" cap="flat" cmpd="sng">
            <a:solidFill>
              <a:srgbClr val="9ED9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b="1" i="1" u="none" strike="noStrike" cap="none">
                <a:solidFill>
                  <a:srgbClr val="189EA5"/>
                </a:solidFill>
                <a:latin typeface="Calibri"/>
                <a:ea typeface="Calibri"/>
                <a:cs typeface="Calibri"/>
                <a:sym typeface="Calibri"/>
              </a:rPr>
              <a:t>Γεωπάρκο Βικου-Αώου: Εκπαιδευτικό Υλικό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35" name="Google Shape;135;p17" descr="C:\Users\Τάσος\Desktop\backgroun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7542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 descr="C:\tasos\G\Εισαγωγή 5 - 01-05-20\45574603002_37da12e16f_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9697" y="2492724"/>
            <a:ext cx="3257106" cy="1908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7" name="Google Shape;137;p17" descr="C:\tasos\G\Εισαγωγή 5 - 01-05-20\White_Marbl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38364" y="4555294"/>
            <a:ext cx="2862194" cy="1908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8" name="Google Shape;138;p17" descr="I:\incoming\Gnejs12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2305" y="460380"/>
            <a:ext cx="1906120" cy="1908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9" name="Google Shape;139;p17" descr="I:\incoming\New folder\1\logo.png"/>
          <p:cNvPicPr preferRelativeResize="0"/>
          <p:nvPr/>
        </p:nvPicPr>
        <p:blipFill rotWithShape="1">
          <a:blip r:embed="rId7">
            <a:alphaModFix/>
          </a:blip>
          <a:srcRect r="57655"/>
          <a:stretch/>
        </p:blipFill>
        <p:spPr>
          <a:xfrm>
            <a:off x="135498" y="4535694"/>
            <a:ext cx="1333528" cy="113571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0" name="Google Shape;140;p17" descr="I:\incoming\New folder\1\logo.png"/>
          <p:cNvPicPr preferRelativeResize="0"/>
          <p:nvPr/>
        </p:nvPicPr>
        <p:blipFill rotWithShape="1">
          <a:blip r:embed="rId7">
            <a:alphaModFix/>
          </a:blip>
          <a:srcRect l="44338"/>
          <a:stretch/>
        </p:blipFill>
        <p:spPr>
          <a:xfrm>
            <a:off x="119685" y="5826812"/>
            <a:ext cx="1340288" cy="86838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41" name="Google Shape;141;p17"/>
          <p:cNvSpPr txBox="1"/>
          <p:nvPr/>
        </p:nvSpPr>
        <p:spPr>
          <a:xfrm>
            <a:off x="0" y="-4804"/>
            <a:ext cx="9175428" cy="307777"/>
          </a:xfrm>
          <a:prstGeom prst="rect">
            <a:avLst/>
          </a:prstGeom>
          <a:noFill/>
          <a:ln w="9525" cap="flat" cmpd="sng">
            <a:solidFill>
              <a:srgbClr val="9ED9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b="1" i="1" u="none" strike="noStrike" cap="none">
                <a:solidFill>
                  <a:srgbClr val="189EA5"/>
                </a:solidFill>
                <a:latin typeface="Calibri"/>
                <a:ea typeface="Calibri"/>
                <a:cs typeface="Calibri"/>
                <a:sym typeface="Calibri"/>
              </a:rPr>
              <a:t>Γεωπάρκο Βικου-Αώου: Εκπαιδευτικό Υλικό</a:t>
            </a:r>
            <a:endParaRPr/>
          </a:p>
        </p:txBody>
      </p:sp>
      <p:sp>
        <p:nvSpPr>
          <p:cNvPr id="142" name="Google Shape;142;p17"/>
          <p:cNvSpPr txBox="1"/>
          <p:nvPr/>
        </p:nvSpPr>
        <p:spPr>
          <a:xfrm>
            <a:off x="2663284" y="4641885"/>
            <a:ext cx="307648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Εικόνα 4. Μεταμορφωμένα πετρώματα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49" name="Google Shape;149;p18" descr="C:\Users\Τάσος\Desktop\backgroun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7542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 descr="I:\incoming\New folder\1\logo.png"/>
          <p:cNvPicPr preferRelativeResize="0"/>
          <p:nvPr/>
        </p:nvPicPr>
        <p:blipFill rotWithShape="1">
          <a:blip r:embed="rId4">
            <a:alphaModFix/>
          </a:blip>
          <a:srcRect r="57655"/>
          <a:stretch/>
        </p:blipFill>
        <p:spPr>
          <a:xfrm>
            <a:off x="135498" y="4535694"/>
            <a:ext cx="1333528" cy="113571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1" name="Google Shape;151;p18" descr="I:\incoming\New folder\1\logo.png"/>
          <p:cNvPicPr preferRelativeResize="0"/>
          <p:nvPr/>
        </p:nvPicPr>
        <p:blipFill rotWithShape="1">
          <a:blip r:embed="rId4">
            <a:alphaModFix/>
          </a:blip>
          <a:srcRect l="44338"/>
          <a:stretch/>
        </p:blipFill>
        <p:spPr>
          <a:xfrm>
            <a:off x="119685" y="5826812"/>
            <a:ext cx="1340288" cy="86838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2" name="Google Shape;152;p18" descr="I:\( NEA\Photoshops NEW\telika\13581730833_6137518016_ov1Α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42186" y="945000"/>
            <a:ext cx="7048421" cy="4968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53" name="Google Shape;153;p18"/>
          <p:cNvSpPr txBox="1"/>
          <p:nvPr/>
        </p:nvSpPr>
        <p:spPr>
          <a:xfrm>
            <a:off x="0" y="-4804"/>
            <a:ext cx="9175428" cy="307777"/>
          </a:xfrm>
          <a:prstGeom prst="rect">
            <a:avLst/>
          </a:prstGeom>
          <a:noFill/>
          <a:ln w="9525" cap="flat" cmpd="sng">
            <a:solidFill>
              <a:srgbClr val="9ED9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b="1" i="1" u="none" strike="noStrike" cap="none">
                <a:solidFill>
                  <a:srgbClr val="189EA5"/>
                </a:solidFill>
                <a:latin typeface="Calibri"/>
                <a:ea typeface="Calibri"/>
                <a:cs typeface="Calibri"/>
                <a:sym typeface="Calibri"/>
              </a:rPr>
              <a:t>Γεωπάρκο Βικου-Αώου: Εκπαιδευτικό Υλικό</a:t>
            </a:r>
            <a:endParaRPr/>
          </a:p>
        </p:txBody>
      </p:sp>
      <p:sp>
        <p:nvSpPr>
          <p:cNvPr id="154" name="Google Shape;154;p18"/>
          <p:cNvSpPr txBox="1"/>
          <p:nvPr/>
        </p:nvSpPr>
        <p:spPr>
          <a:xfrm>
            <a:off x="1844255" y="5953225"/>
            <a:ext cx="245772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Εικόνα 3. </a:t>
            </a:r>
            <a:r>
              <a:rPr lang="el-GR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Πετρολογικός</a:t>
            </a:r>
            <a:r>
              <a:rPr lang="el-GR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κύκλος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60" name="Google Shape;160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61" name="Google Shape;161;p19" descr="C:\Users\Τάσος\Desktop\backgroun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7542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 descr="C:\tasos\G\Εισαγωγή 5 - 01-05-20\Pahoehoe_to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15867" y="1224000"/>
            <a:ext cx="7056000" cy="441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3" name="Google Shape;163;p19" descr="I:\incoming\New folder\1\logo.png"/>
          <p:cNvPicPr preferRelativeResize="0"/>
          <p:nvPr/>
        </p:nvPicPr>
        <p:blipFill rotWithShape="1">
          <a:blip r:embed="rId5">
            <a:alphaModFix/>
          </a:blip>
          <a:srcRect r="57655"/>
          <a:stretch/>
        </p:blipFill>
        <p:spPr>
          <a:xfrm>
            <a:off x="135498" y="4535694"/>
            <a:ext cx="1333528" cy="113571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4" name="Google Shape;164;p19" descr="I:\incoming\New folder\1\logo.png"/>
          <p:cNvPicPr preferRelativeResize="0"/>
          <p:nvPr/>
        </p:nvPicPr>
        <p:blipFill rotWithShape="1">
          <a:blip r:embed="rId5">
            <a:alphaModFix/>
          </a:blip>
          <a:srcRect l="44338"/>
          <a:stretch/>
        </p:blipFill>
        <p:spPr>
          <a:xfrm>
            <a:off x="119685" y="5826812"/>
            <a:ext cx="1340288" cy="86838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65" name="Google Shape;165;p19"/>
          <p:cNvSpPr txBox="1"/>
          <p:nvPr/>
        </p:nvSpPr>
        <p:spPr>
          <a:xfrm>
            <a:off x="0" y="-4804"/>
            <a:ext cx="9175428" cy="307777"/>
          </a:xfrm>
          <a:prstGeom prst="rect">
            <a:avLst/>
          </a:prstGeom>
          <a:noFill/>
          <a:ln w="9525" cap="flat" cmpd="sng">
            <a:solidFill>
              <a:srgbClr val="9ED9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b="1" i="1" u="none" strike="noStrike" cap="none">
                <a:solidFill>
                  <a:srgbClr val="189EA5"/>
                </a:solidFill>
                <a:latin typeface="Calibri"/>
                <a:ea typeface="Calibri"/>
                <a:cs typeface="Calibri"/>
                <a:sym typeface="Calibri"/>
              </a:rPr>
              <a:t>Γεωπάρκο Βικου-Αώου: Εκπαιδευτικό Υλικό</a:t>
            </a:r>
            <a:endParaRPr/>
          </a:p>
        </p:txBody>
      </p:sp>
      <p:sp>
        <p:nvSpPr>
          <p:cNvPr id="166" name="Google Shape;166;p19"/>
          <p:cNvSpPr txBox="1"/>
          <p:nvPr/>
        </p:nvSpPr>
        <p:spPr>
          <a:xfrm>
            <a:off x="1815867" y="5692141"/>
            <a:ext cx="195598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Εικόνα 5. Μάγμα - λάβα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73" name="Google Shape;173;p20" descr="C:\Users\Τάσος\Desktop\backgroun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7542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0" descr="I:\incoming\New folder\1\logo.png"/>
          <p:cNvPicPr preferRelativeResize="0"/>
          <p:nvPr/>
        </p:nvPicPr>
        <p:blipFill rotWithShape="1">
          <a:blip r:embed="rId4">
            <a:alphaModFix/>
          </a:blip>
          <a:srcRect r="57655"/>
          <a:stretch/>
        </p:blipFill>
        <p:spPr>
          <a:xfrm>
            <a:off x="135498" y="4535694"/>
            <a:ext cx="1333528" cy="113571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75" name="Google Shape;175;p20" descr="I:\incoming\New folder\1\logo.png"/>
          <p:cNvPicPr preferRelativeResize="0"/>
          <p:nvPr/>
        </p:nvPicPr>
        <p:blipFill rotWithShape="1">
          <a:blip r:embed="rId4">
            <a:alphaModFix/>
          </a:blip>
          <a:srcRect l="44338"/>
          <a:stretch/>
        </p:blipFill>
        <p:spPr>
          <a:xfrm>
            <a:off x="119685" y="5826812"/>
            <a:ext cx="1340288" cy="86838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76" name="Google Shape;176;p20" descr="I:\( NEA\Photoshops NEW\telika\13581730833_6137518016_ov1Α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42186" y="945000"/>
            <a:ext cx="7048421" cy="4968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77" name="Google Shape;177;p20"/>
          <p:cNvSpPr txBox="1"/>
          <p:nvPr/>
        </p:nvSpPr>
        <p:spPr>
          <a:xfrm>
            <a:off x="0" y="-4804"/>
            <a:ext cx="9175428" cy="307777"/>
          </a:xfrm>
          <a:prstGeom prst="rect">
            <a:avLst/>
          </a:prstGeom>
          <a:noFill/>
          <a:ln w="9525" cap="flat" cmpd="sng">
            <a:solidFill>
              <a:srgbClr val="9ED9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b="1" i="1" u="none" strike="noStrike" cap="none">
                <a:solidFill>
                  <a:srgbClr val="189EA5"/>
                </a:solidFill>
                <a:latin typeface="Calibri"/>
                <a:ea typeface="Calibri"/>
                <a:cs typeface="Calibri"/>
                <a:sym typeface="Calibri"/>
              </a:rPr>
              <a:t>Γεωπάρκο Βικου-Αώου: Εκπαιδευτικό Υλικό</a:t>
            </a:r>
            <a:endParaRPr/>
          </a:p>
        </p:txBody>
      </p:sp>
      <p:sp>
        <p:nvSpPr>
          <p:cNvPr id="178" name="Google Shape;178;p20"/>
          <p:cNvSpPr txBox="1"/>
          <p:nvPr/>
        </p:nvSpPr>
        <p:spPr>
          <a:xfrm>
            <a:off x="1844255" y="5953225"/>
            <a:ext cx="245772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Εικόνα 3. </a:t>
            </a:r>
            <a:r>
              <a:rPr lang="el-GR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Πετρολογικός</a:t>
            </a:r>
            <a:r>
              <a:rPr lang="el-GR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κύκλος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84" name="Google Shape;184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85" name="Google Shape;185;p21" descr="C:\Users\Τάσος\Desktop\backgroun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7542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1" descr="C:\tasos\G\Εισαγωγή 5 - 01-05-20\16540710327_7edde05da1_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3066" y="467178"/>
            <a:ext cx="2337751" cy="1908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7" name="Google Shape;187;p21" descr="C:\tasos\G\Εισαγωγή 5 - 01-05-20\49200364626_44b2369dfc_o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14769" y="2475000"/>
            <a:ext cx="2533215" cy="1908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8" name="Google Shape;188;p21" descr="C:\tasos\G\Εισαγωγή 5 - 01-05-20\16754387848_e2d641fe56_o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24134" y="4537902"/>
            <a:ext cx="2557916" cy="1908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9" name="Google Shape;189;p21" descr="I:\incoming\New folder\1\logo.png"/>
          <p:cNvPicPr preferRelativeResize="0"/>
          <p:nvPr/>
        </p:nvPicPr>
        <p:blipFill rotWithShape="1">
          <a:blip r:embed="rId7">
            <a:alphaModFix/>
          </a:blip>
          <a:srcRect r="57655"/>
          <a:stretch/>
        </p:blipFill>
        <p:spPr>
          <a:xfrm>
            <a:off x="135498" y="4535694"/>
            <a:ext cx="1333528" cy="113571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90" name="Google Shape;190;p21" descr="I:\incoming\New folder\1\logo.png"/>
          <p:cNvPicPr preferRelativeResize="0"/>
          <p:nvPr/>
        </p:nvPicPr>
        <p:blipFill rotWithShape="1">
          <a:blip r:embed="rId7">
            <a:alphaModFix/>
          </a:blip>
          <a:srcRect l="44338"/>
          <a:stretch/>
        </p:blipFill>
        <p:spPr>
          <a:xfrm>
            <a:off x="119685" y="5826812"/>
            <a:ext cx="1340288" cy="86838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91" name="Google Shape;191;p21"/>
          <p:cNvSpPr txBox="1"/>
          <p:nvPr/>
        </p:nvSpPr>
        <p:spPr>
          <a:xfrm>
            <a:off x="0" y="-4804"/>
            <a:ext cx="9175428" cy="307777"/>
          </a:xfrm>
          <a:prstGeom prst="rect">
            <a:avLst/>
          </a:prstGeom>
          <a:noFill/>
          <a:ln w="9525" cap="flat" cmpd="sng">
            <a:solidFill>
              <a:srgbClr val="9ED9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b="1" i="1" u="none" strike="noStrike" cap="none">
                <a:solidFill>
                  <a:srgbClr val="189EA5"/>
                </a:solidFill>
                <a:latin typeface="Calibri"/>
                <a:ea typeface="Calibri"/>
                <a:cs typeface="Calibri"/>
                <a:sym typeface="Calibri"/>
              </a:rPr>
              <a:t>Γεωπάρκο Βικου-Αώου: Εκπαιδευτικό Υλικό</a:t>
            </a:r>
            <a:endParaRPr/>
          </a:p>
        </p:txBody>
      </p:sp>
      <p:sp>
        <p:nvSpPr>
          <p:cNvPr id="192" name="Google Shape;192;p21"/>
          <p:cNvSpPr txBox="1"/>
          <p:nvPr/>
        </p:nvSpPr>
        <p:spPr>
          <a:xfrm>
            <a:off x="3624981" y="4692236"/>
            <a:ext cx="246734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Εικόνα 6. Πυριγενή πετρώματα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</Words>
  <Application>Microsoft Office PowerPoint</Application>
  <PresentationFormat>Προβολή στην οθόνη (4:3)</PresentationFormat>
  <Paragraphs>33</Paragraphs>
  <Slides>11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4" baseType="lpstr">
      <vt:lpstr>Arial</vt:lpstr>
      <vt:lpstr>Calibri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cp:lastModifiedBy>user</cp:lastModifiedBy>
  <cp:revision>1</cp:revision>
  <dcterms:modified xsi:type="dcterms:W3CDTF">2021-06-12T18:28:29Z</dcterms:modified>
</cp:coreProperties>
</file>