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0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286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7" name="Picture 2" descr="F:\PALIA\2021 03 [PR] ΓΕΩΠΑΡΚΑ\Παρουσίαση exofy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incoming\New folder\1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9" y="5991594"/>
            <a:ext cx="2395736" cy="8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A3A07-F20B-4AA9-BE09-DE31240B6A0E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3" name="Google Shape;93;p14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AC315-F7F4-437C-B236-23CECA4C33B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27199" y="1036681"/>
            <a:ext cx="7160577" cy="478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wo camera drones">
            <a:extLst>
              <a:ext uri="{FF2B5EF4-FFF2-40B4-BE49-F238E27FC236}">
                <a16:creationId xmlns:a16="http://schemas.microsoft.com/office/drawing/2014/main" id="{520FD6C3-A492-4EC1-8694-2D91DAC701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/>
          <a:stretch/>
        </p:blipFill>
        <p:spPr bwMode="auto">
          <a:xfrm>
            <a:off x="2830171" y="5089771"/>
            <a:ext cx="1302992" cy="581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625 -0.5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1" name="Google Shape;101;p15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AA2D1CD-28E4-4CAF-8A6C-93EF92CC89E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52" y="545184"/>
            <a:ext cx="6031738" cy="61500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Two camera drones">
            <a:extLst>
              <a:ext uri="{FF2B5EF4-FFF2-40B4-BE49-F238E27FC236}">
                <a16:creationId xmlns:a16="http://schemas.microsoft.com/office/drawing/2014/main" id="{6AEB8D31-B73C-4607-B7B6-B9A96FA361A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/>
          <a:stretch/>
        </p:blipFill>
        <p:spPr bwMode="auto">
          <a:xfrm>
            <a:off x="2188851" y="4188672"/>
            <a:ext cx="660060" cy="347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0.00017 -0.00046 C 0.00295 -0.0044 0.00677 -0.00787 0.0099 -0.01134 C 0.01111 -0.0125 0.01233 -0.01319 0.01302 -0.01458 C 0.01424 -0.01805 0.01424 -0.02222 0.01615 -0.025 C 0.01701 -0.02708 0.01771 -0.0287 0.01892 -0.03079 C 0.01979 -0.03217 0.01945 -0.03449 0.02049 -0.03588 C 0.02083 -0.0375 0.02326 -0.03796 0.02465 -0.03935 C 0.0257 -0.04051 0.02674 -0.04213 0.02778 -0.04282 C 0.02917 -0.04421 0.03073 -0.04514 0.03212 -0.04653 C 0.04254 -0.05671 0.0257 -0.04282 0.03941 -0.05347 C 0.0434 -0.0662 0.0408 -0.06204 0.0467 -0.06782 C 0.05122 -0.08264 0.04514 -0.06435 0.05139 -0.07639 C 0.05191 -0.07778 0.05174 -0.08009 0.05278 -0.08148 C 0.05417 -0.08333 0.05573 -0.0838 0.05712 -0.08495 C 0.05833 -0.08611 0.0592 -0.08773 0.06042 -0.08842 C 0.06285 -0.09815 0.05938 -0.0912 0.06615 -0.0956 C 0.06892 -0.09768 0.06997 -0.10162 0.07222 -0.1044 C 0.07292 -0.10579 0.07396 -0.10694 0.07465 -0.1081 C 0.07743 -0.11736 0.0757 -0.1118 0.0816 -0.12384 C 0.08195 -0.12592 0.08559 -0.13102 0.0882 -0.13264 C 0.08924 -0.13356 0.09115 -0.13403 0.09271 -0.13472 C 0.09861 -0.1412 0.09236 -0.13518 0.1 -0.13981 C 0.10174 -0.14051 0.10278 -0.14236 0.10417 -0.14329 C 0.10729 -0.14467 0.11042 -0.14537 0.1132 -0.14676 L 0.12205 -0.15023 L 0.13108 -0.1537 L 0.13542 -0.15532 C 0.13698 -0.15671 0.13802 -0.1581 0.13976 -0.15903 C 0.14132 -0.15995 0.14323 -0.15972 0.14445 -0.16088 C 0.15365 -0.16759 0.13872 -0.16157 0.1533 -0.16597 L 0.16198 -0.17292 C 0.1632 -0.1743 0.16424 -0.17616 0.16632 -0.17639 C 0.16806 -0.17731 0.17049 -0.17778 0.17205 -0.17801 C 0.17552 -0.17917 0.17917 -0.17963 0.18247 -0.18009 C 0.18438 -0.18079 0.18576 -0.18102 0.18715 -0.18171 C 0.19288 -0.18542 0.18993 -0.18449 0.19445 -0.18889 C 0.19583 -0.19051 0.19757 -0.1912 0.19913 -0.19236 C 0.19948 -0.19421 0.19948 -0.19606 0.20035 -0.19768 C 0.20122 -0.19907 0.20347 -0.19861 0.20469 -0.19954 C 0.20625 -0.20023 0.20747 -0.20185 0.2092 -0.20301 C 0.21754 -0.21805 0.20625 -0.20023 0.21649 -0.21018 C 0.21788 -0.21134 0.21788 -0.21389 0.21962 -0.21528 C 0.22205 -0.21736 0.22552 -0.21759 0.2283 -0.21875 C 0.23629 -0.22199 0.22917 -0.21852 0.23715 -0.2243 C 0.23906 -0.22523 0.24149 -0.22616 0.24288 -0.22778 C 0.24601 -0.23009 0.24757 -0.23403 0.25052 -0.23634 C 0.25365 -0.23912 0.25556 -0.23981 0.25799 -0.24329 C 0.25851 -0.24491 0.25972 -0.24722 0.26076 -0.24861 C 0.26337 -0.25185 0.26788 -0.25741 0.26788 -0.25717 C 0.26892 -0.26111 0.26927 -0.26435 0.2724 -0.26643 C 0.27535 -0.26805 0.28142 -0.26991 0.28142 -0.26967 C 0.28299 -0.27083 0.28438 -0.27245 0.28594 -0.27338 C 0.28872 -0.275 0.29462 -0.27685 0.29462 -0.27662 L 0.30365 -0.28403 C 0.30521 -0.28518 0.3066 -0.28588 0.30799 -0.28773 L 0.31094 -0.2912 C 0.31163 -0.29282 0.31163 -0.29491 0.3125 -0.2963 C 0.31372 -0.29745 0.31545 -0.29699 0.31684 -0.29815 C 0.31823 -0.29907 0.31962 -0.30092 0.32101 -0.30162 C 0.32622 -0.30324 0.33125 -0.3037 0.33594 -0.30486 C 0.33906 -0.30579 0.34462 -0.30671 0.34774 -0.30833 C 0.35399 -0.31227 0.35052 -0.31111 0.35504 -0.31551 C 0.35642 -0.31713 0.35816 -0.31782 0.35938 -0.31898 C 0.36076 -0.32014 0.36163 -0.32153 0.36267 -0.32245 C 0.36424 -0.32407 0.3658 -0.32477 0.36719 -0.32592 C 0.36823 -0.32731 0.36875 -0.32893 0.36979 -0.3294 C 0.37188 -0.33079 0.37413 -0.33079 0.37587 -0.33125 C 0.38576 -0.33449 0.37326 -0.33194 0.38906 -0.33449 L 0.44688 -0.33287 C 0.45 -0.33287 0.45747 -0.33102 0.46146 -0.3294 C 0.46285 -0.32917 0.46424 -0.32847 0.46563 -0.32778 C 0.46788 -0.32731 0.46962 -0.32685 0.4717 -0.32592 C 0.47969 -0.32014 0.47431 -0.32292 0.4882 -0.31898 L 0.49392 -0.31736 C 0.49688 -0.30069 0.49705 -0.30278 0.49392 -0.27685 C 0.49375 -0.27477 0.49149 -0.27338 0.49097 -0.27176 C 0.48733 -0.2625 0.49236 -0.26967 0.48663 -0.26273 C 0.48333 -0.25139 0.48767 -0.2625 0.48073 -0.25555 C 0.47917 -0.2544 0.47882 -0.25208 0.47778 -0.25046 C 0.47552 -0.24745 0.47014 -0.24143 0.47014 -0.2412 C 0.46649 -0.22824 0.4717 -0.24467 0.46563 -0.23125 C 0.46215 -0.22199 0.46754 -0.22917 0.46146 -0.22222 L 0.45851 -0.2118 L 0.45712 -0.20671 C 0.45781 -0.20231 0.45833 -0.19745 0.46146 -0.19421 C 0.46267 -0.19282 0.46476 -0.19329 0.46563 -0.19236 C 0.46754 -0.19167 0.46875 -0.19005 0.47014 -0.18889 C 0.47326 -0.1875 0.47639 -0.1868 0.47917 -0.18542 C 0.48073 -0.18472 0.48229 -0.18472 0.48351 -0.1838 C 0.4882 -0.18009 0.49045 -0.17731 0.49688 -0.17639 L 0.52778 -0.17292 L 0.53698 -0.16944 C 0.5382 -0.16898 0.53941 -0.16805 0.54115 -0.16782 L 0.55139 -0.16597 C 0.55955 -0.16273 0.55451 -0.16481 0.56754 -0.16088 C 0.56962 -0.16018 0.5717 -0.15972 0.57344 -0.15903 L 0.58264 -0.15532 L 0.58681 -0.1537 C 0.59045 -0.1419 0.5875 -0.1456 0.59323 -0.13981 C 0.59219 -0.12847 0.59219 -0.11736 0.59115 -0.10625 C 0.59115 -0.1044 0.59063 -0.10255 0.58993 -0.10092 C 0.58802 -0.09745 0.58698 -0.09236 0.58403 -0.09028 L 0.57778 -0.0868 C 0.57222 -0.07639 0.57865 -0.08588 0.57031 -0.07986 C 0.56945 -0.07917 0.56875 -0.07708 0.56754 -0.07639 C 0.56372 -0.07268 0.56354 -0.07292 0.55851 -0.0713 C 0.55122 -0.06227 0.55573 -0.06551 0.54722 -0.06065 C 0.54549 -0.0588 0.54392 -0.05694 0.54254 -0.05532 C 0.53976 -0.05255 0.53698 -0.05023 0.53368 -0.04815 C 0.53108 -0.04653 0.5283 -0.04514 0.52639 -0.04282 C 0.52431 -0.04167 0.52379 -0.03912 0.52205 -0.03773 C 0.51615 -0.03287 0.5092 -0.03032 0.50261 -0.02708 C 0.50174 -0.025 0.50139 -0.02292 0.49983 -0.02153 C 0.49705 -0.01991 0.49097 -0.01805 0.49097 -0.01782 C 0.48594 -0.01227 0.48924 -0.01528 0.47917 -0.01134 L 0.475 -0.00949 L 0.47014 -0.00787 C 0.46754 -0.00463 0.46649 -0.00301 0.46285 -0.00069 C 0.46146 0.00023 0.45972 0.00046 0.45851 0.00116 C 0.44722 0.00787 0.46076 0.00185 0.44948 0.00625 C 0.44392 0.01667 0.45 0.00671 0.44201 0.01505 C 0.43559 0.02245 0.43611 0.02222 0.43229 0.02917 C 0.43108 0.03102 0.43108 0.03287 0.43021 0.03449 C 0.42969 0.03588 0.42847 0.03634 0.42743 0.03796 C 0.42622 0.04144 0.42552 0.04514 0.42465 0.04884 L 0.42188 0.0625 C 0.42205 0.07014 0.4224 0.07801 0.42309 0.08519 C 0.42309 0.08658 0.42344 0.10324 0.42622 0.10857 C 0.42674 0.10972 0.42847 0.11042 0.42899 0.11204 C 0.43004 0.11366 0.4309 0.11574 0.43229 0.11713 C 0.43229 0.11736 0.43559 0.12153 0.43646 0.12245 L 0.43646 0.12315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3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9" name="Google Shape;109;p16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461CAC83-9CD9-4D9D-81D8-49DC813C05CE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2" b="14576"/>
          <a:stretch/>
        </p:blipFill>
        <p:spPr bwMode="auto">
          <a:xfrm>
            <a:off x="2312971" y="367291"/>
            <a:ext cx="5788057" cy="61234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Two camera drones">
            <a:extLst>
              <a:ext uri="{FF2B5EF4-FFF2-40B4-BE49-F238E27FC236}">
                <a16:creationId xmlns:a16="http://schemas.microsoft.com/office/drawing/2014/main" id="{98170DB2-7C6E-42C7-9046-EFF261D847E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/>
          <a:stretch/>
        </p:blipFill>
        <p:spPr bwMode="auto">
          <a:xfrm>
            <a:off x="2585582" y="344282"/>
            <a:ext cx="1089660" cy="486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2726 0.5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51366 L 0.08056 0.5294 C 0.09167 0.5331 0.10868 0.53519 0.12622 0.53519 C 0.14618 0.53519 0.16215 0.5331 0.17344 0.5294 L 0.22743 0.5136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7" name="Google Shape;117;p17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00CAC43D-87B6-483D-BB72-B43CD3C6316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99939" y="522000"/>
            <a:ext cx="4897215" cy="60601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Two camera drones">
            <a:extLst>
              <a:ext uri="{FF2B5EF4-FFF2-40B4-BE49-F238E27FC236}">
                <a16:creationId xmlns:a16="http://schemas.microsoft.com/office/drawing/2014/main" id="{24A02E66-0FBD-43AD-A0DA-0AF6E97D4F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/>
          <a:stretch/>
        </p:blipFill>
        <p:spPr bwMode="auto">
          <a:xfrm>
            <a:off x="6301157" y="868363"/>
            <a:ext cx="1089660" cy="486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29913 -0.03264 C -0.36719 -0.0426 -0.41198 -0.02454 -0.4243 0.00787 C -0.43437 0.05162 -0.40798 0.10463 -0.35486 0.1581 L -0.12292 0.40902 " pathEditMode="relative" rAng="17520000" ptsTypes="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5" name="Google Shape;125;p18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  <p:pic>
        <p:nvPicPr>
          <p:cNvPr id="11" name="Content Placeholder 3" descr="Provatina cave">
            <a:extLst>
              <a:ext uri="{FF2B5EF4-FFF2-40B4-BE49-F238E27FC236}">
                <a16:creationId xmlns:a16="http://schemas.microsoft.com/office/drawing/2014/main" id="{C7DE8010-7844-4B0B-9433-9B8A582A210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59" y="512953"/>
            <a:ext cx="4636679" cy="61822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Two camera drones">
            <a:extLst>
              <a:ext uri="{FF2B5EF4-FFF2-40B4-BE49-F238E27FC236}">
                <a16:creationId xmlns:a16="http://schemas.microsoft.com/office/drawing/2014/main" id="{36122D8A-FBDC-4526-91FF-584393308DF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/>
          <a:stretch/>
        </p:blipFill>
        <p:spPr bwMode="auto">
          <a:xfrm>
            <a:off x="2763777" y="5805729"/>
            <a:ext cx="1297860" cy="643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7 L 0.24983 -0.6236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3" name="Google Shape;133;p19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6F0D54E-F487-48C8-B60F-64C215E62A4D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7824" r="3452" b="8155"/>
          <a:stretch/>
        </p:blipFill>
        <p:spPr bwMode="auto">
          <a:xfrm>
            <a:off x="2859639" y="595403"/>
            <a:ext cx="4403987" cy="58449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Two camera drones">
            <a:extLst>
              <a:ext uri="{FF2B5EF4-FFF2-40B4-BE49-F238E27FC236}">
                <a16:creationId xmlns:a16="http://schemas.microsoft.com/office/drawing/2014/main" id="{070B3546-6402-4255-893C-E31E74D03A3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7"/>
          <a:stretch/>
        </p:blipFill>
        <p:spPr bwMode="auto">
          <a:xfrm>
            <a:off x="6426516" y="2126672"/>
            <a:ext cx="847743" cy="378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28038 -0.1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4" name="Google Shape;154;p21" descr="C:\Users\Τάσος\Desktop\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54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Θέση κειμένου 2"/>
          <p:cNvSpPr txBox="1">
            <a:spLocks/>
          </p:cNvSpPr>
          <p:nvPr/>
        </p:nvSpPr>
        <p:spPr>
          <a:xfrm>
            <a:off x="1608082" y="1308538"/>
            <a:ext cx="7231117" cy="49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lvl="0" indent="0">
              <a:buNone/>
            </a:pPr>
            <a:r>
              <a:rPr lang="en-US" sz="1200" dirty="0"/>
              <a:t>Wikimedia Commons - Eleni </a:t>
            </a:r>
            <a:r>
              <a:rPr lang="en-US" sz="1200" dirty="0" err="1"/>
              <a:t>Kalogeropoulou</a:t>
            </a:r>
            <a:r>
              <a:rPr lang="en-US" sz="1200" dirty="0"/>
              <a:t> - https://commons.wikimedia.org/wiki/File:</a:t>
            </a:r>
            <a:r>
              <a:rPr lang="el-GR" sz="1200" dirty="0" err="1"/>
              <a:t>Πάπιγκο_με_φόντο_την</a:t>
            </a:r>
            <a:r>
              <a:rPr lang="el-GR" sz="1200" dirty="0"/>
              <a:t>_</a:t>
            </a:r>
          </a:p>
          <a:p>
            <a:pPr marL="114300" lvl="0" indent="0">
              <a:buNone/>
            </a:pPr>
            <a:r>
              <a:rPr lang="el-GR" sz="1200" dirty="0" err="1"/>
              <a:t>Αστράκα</a:t>
            </a:r>
            <a:r>
              <a:rPr lang="el-GR" sz="1200" dirty="0"/>
              <a:t>.</a:t>
            </a:r>
            <a:r>
              <a:rPr lang="en-US" sz="1200" dirty="0"/>
              <a:t>jpg</a:t>
            </a:r>
          </a:p>
          <a:p>
            <a:pPr marL="114300" lvl="0" indent="0">
              <a:buNone/>
            </a:pPr>
            <a:r>
              <a:rPr lang="en-US" sz="1200" dirty="0"/>
              <a:t>Flickr - Dimitris </a:t>
            </a:r>
            <a:r>
              <a:rPr lang="en-US" sz="1200" dirty="0" err="1"/>
              <a:t>Golidopoulos</a:t>
            </a:r>
            <a:r>
              <a:rPr lang="en-US" sz="1200" dirty="0"/>
              <a:t> - https://www.flickr.com/photos/dimitrisgol/</a:t>
            </a:r>
          </a:p>
          <a:p>
            <a:pPr marL="114300" lvl="0" indent="0">
              <a:buNone/>
            </a:pPr>
            <a:r>
              <a:rPr lang="el-GR" sz="1200" dirty="0"/>
              <a:t>Κώστας Αδαμόπουλος - </a:t>
            </a:r>
            <a:r>
              <a:rPr lang="en-US" sz="1200" dirty="0"/>
              <a:t>https://adamopouloskostas.wordpress.com/2016/04/09/</a:t>
            </a:r>
            <a:r>
              <a:rPr lang="el-GR" sz="1200" dirty="0"/>
              <a:t>προβατίνα/</a:t>
            </a:r>
          </a:p>
          <a:p>
            <a:pPr marL="114300" lvl="0" indent="0">
              <a:buNone/>
            </a:pPr>
            <a:r>
              <a:rPr lang="en-US" sz="1200" dirty="0" err="1"/>
              <a:t>Wikiloc</a:t>
            </a:r>
            <a:r>
              <a:rPr lang="en-US" sz="1200" dirty="0"/>
              <a:t> - https://el.wikiloc.com/mountaineering-diadromes/tymfi-vrysochori-perasma-karterou-astrakapapigko-</a:t>
            </a:r>
          </a:p>
          <a:p>
            <a:pPr marL="114300" lvl="0" indent="0">
              <a:buNone/>
            </a:pPr>
            <a:r>
              <a:rPr lang="en-US" sz="1200" dirty="0"/>
              <a:t>28759146/photo-18956845</a:t>
            </a:r>
          </a:p>
          <a:p>
            <a:pPr marL="114300" lvl="0" indent="0">
              <a:buNone/>
            </a:pPr>
            <a:r>
              <a:rPr lang="en-US" sz="1200" dirty="0" err="1"/>
              <a:t>Youtube</a:t>
            </a:r>
            <a:r>
              <a:rPr lang="en-US" sz="1200" dirty="0"/>
              <a:t>  - PROVATINA CAVE. </a:t>
            </a:r>
            <a:r>
              <a:rPr lang="en-US" sz="1200" dirty="0" err="1"/>
              <a:t>Miltos</a:t>
            </a:r>
            <a:r>
              <a:rPr lang="en-US" sz="1200" dirty="0"/>
              <a:t> </a:t>
            </a:r>
            <a:r>
              <a:rPr lang="en-US" sz="1200" dirty="0" err="1"/>
              <a:t>xasia</a:t>
            </a:r>
            <a:r>
              <a:rPr lang="en-US" sz="1200" dirty="0"/>
              <a:t> - https://www.youtube.com/watch?v=g1Un-XtEEZw&amp;t=20s&amp;ab_</a:t>
            </a:r>
          </a:p>
          <a:p>
            <a:pPr marL="114300" lvl="0" indent="0">
              <a:buNone/>
            </a:pPr>
            <a:r>
              <a:rPr lang="en-US" sz="1200" dirty="0"/>
              <a:t>channel=</a:t>
            </a:r>
            <a:r>
              <a:rPr lang="en-US" sz="1200" dirty="0" err="1"/>
              <a:t>miltosxasia</a:t>
            </a:r>
            <a:endParaRPr lang="en-US" sz="1200" dirty="0"/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1608082" y="427038"/>
            <a:ext cx="723111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Πηγές</a:t>
            </a:r>
          </a:p>
        </p:txBody>
      </p:sp>
      <p:pic>
        <p:nvPicPr>
          <p:cNvPr id="9" name="Picture 2" descr="I:\incoming\New folder\1\logo.png">
            <a:extLst>
              <a:ext uri="{FF2B5EF4-FFF2-40B4-BE49-F238E27FC236}">
                <a16:creationId xmlns:a16="http://schemas.microsoft.com/office/drawing/2014/main" id="{5A729E61-2CE9-4720-A655-E67FC82C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6"/>
          <a:stretch/>
        </p:blipFill>
        <p:spPr bwMode="auto">
          <a:xfrm>
            <a:off x="135498" y="4535694"/>
            <a:ext cx="1333528" cy="113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:\incoming\New folder\1\logo.png">
            <a:extLst>
              <a:ext uri="{FF2B5EF4-FFF2-40B4-BE49-F238E27FC236}">
                <a16:creationId xmlns:a16="http://schemas.microsoft.com/office/drawing/2014/main" id="{CECFBC3D-9ACB-4455-91A5-1178575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/>
          <a:stretch/>
        </p:blipFill>
        <p:spPr bwMode="auto">
          <a:xfrm>
            <a:off x="119685" y="5826812"/>
            <a:ext cx="1340288" cy="8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4CF428-3839-4926-84FA-A90ECFA196BD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solidFill>
              <a:srgbClr val="9ED9E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rgbClr val="189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1615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incoming\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incoming\New folder\1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9" y="5991594"/>
            <a:ext cx="2395736" cy="8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A3A07-F20B-4AA9-BE09-DE31240B6A0E}"/>
              </a:ext>
            </a:extLst>
          </p:cNvPr>
          <p:cNvSpPr txBox="1"/>
          <p:nvPr/>
        </p:nvSpPr>
        <p:spPr>
          <a:xfrm>
            <a:off x="0" y="-4804"/>
            <a:ext cx="91754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Γεωπάρκο</a:t>
            </a: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Βικου</a:t>
            </a: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-Αώου: Εκπαιδευτικό Υλικό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154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Costas</dc:creator>
  <cp:lastModifiedBy>Giannis Houliaras</cp:lastModifiedBy>
  <cp:revision>14</cp:revision>
  <dcterms:modified xsi:type="dcterms:W3CDTF">2021-08-01T18:31:54Z</dcterms:modified>
</cp:coreProperties>
</file>